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7" r:id="rId9"/>
    <p:sldId id="268" r:id="rId10"/>
    <p:sldId id="260" r:id="rId11"/>
    <p:sldId id="25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7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ei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38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34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042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Fina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546850" y="2106613"/>
            <a:ext cx="4489450" cy="139700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Obrigado,</a:t>
            </a:r>
            <a:br>
              <a:rPr lang="pt-BR" dirty="0" smtClean="0"/>
            </a:br>
            <a:r>
              <a:rPr lang="pt-BR" dirty="0" smtClean="0"/>
              <a:t>Nome Completo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46850" y="3503614"/>
            <a:ext cx="4489450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cargo em português</a:t>
            </a:r>
          </a:p>
          <a:p>
            <a:pPr lvl="0"/>
            <a:r>
              <a:rPr lang="pt-BR" dirty="0" smtClean="0"/>
              <a:t>email@db1.com.br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073141" y="2521664"/>
            <a:ext cx="45719" cy="181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14" y="2686051"/>
            <a:ext cx="3406449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de Título 0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68950" y="1065213"/>
            <a:ext cx="5784850" cy="1397001"/>
          </a:xfr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Edite o título e ajuste o retângulo proporcionalmente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8950" y="2960688"/>
            <a:ext cx="57785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465852" y="1500027"/>
            <a:ext cx="103098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74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de Título 0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68950" y="1065213"/>
            <a:ext cx="5784850" cy="1397001"/>
          </a:xfr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Edite o título e ajuste o retângulo proporcionalmente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8950" y="2960688"/>
            <a:ext cx="57785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465852" y="1500027"/>
            <a:ext cx="103098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71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de Título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68950" y="1065213"/>
            <a:ext cx="5784850" cy="1397001"/>
          </a:xfr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Edite o título e ajuste o retângulo proporcionalmente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8950" y="2960688"/>
            <a:ext cx="57785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465852" y="1500027"/>
            <a:ext cx="103098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92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26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13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Flexo Medium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Flexo Medium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01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99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68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5150E-A672-46AB-BDD8-44A6A2769161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F8C8E-9FAC-470C-B371-CCF461D136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24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3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Pesquisa de Satisfação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https://</a:t>
            </a:r>
            <a:r>
              <a:rPr lang="pt-BR" dirty="0" smtClean="0"/>
              <a:t>pt.surveymonkey.com/r/satisfacaotreinamentosdb1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5" y="2271713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Obrigado!</a:t>
            </a:r>
            <a:br>
              <a:rPr lang="pt-BR" dirty="0" smtClean="0"/>
            </a:br>
            <a:r>
              <a:rPr lang="pt-BR" dirty="0" smtClean="0"/>
              <a:t>Wilde Rossi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Desenvolvedor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452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1162" y="658813"/>
            <a:ext cx="5784850" cy="1397001"/>
          </a:xfrm>
        </p:spPr>
        <p:txBody>
          <a:bodyPr/>
          <a:lstStyle/>
          <a:p>
            <a:r>
              <a:rPr lang="pt-BR" dirty="0" smtClean="0"/>
              <a:t>Javascript	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87512" y="2055814"/>
            <a:ext cx="5778500" cy="1500187"/>
          </a:xfrm>
        </p:spPr>
        <p:txBody>
          <a:bodyPr/>
          <a:lstStyle/>
          <a:p>
            <a:r>
              <a:rPr lang="pt-BR" dirty="0" smtClean="0"/>
              <a:t>Pare de complicar as coisas!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09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 do 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Regra número 1 do escopo global: Você não coloca nada no escopo global.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25" y="3677810"/>
            <a:ext cx="2428875" cy="2428875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81842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Comparações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Comparações com == comparam somente dados, enquanto o === compara dados + tipo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84" y="3071446"/>
            <a:ext cx="2858070" cy="28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High </a:t>
            </a: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importante lembrar que funções no JS são tratadas como variáveis, isto é, podemos passar funções por parâmetro e retornar funções dentro de funções.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3" y="2647009"/>
            <a:ext cx="5296877" cy="35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do </a:t>
            </a:r>
            <a:r>
              <a:rPr lang="pt-BR" dirty="0" err="1" smtClean="0"/>
              <a:t>array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Push</a:t>
            </a:r>
            <a:r>
              <a:rPr lang="pt-BR" dirty="0" smtClean="0"/>
              <a:t>, </a:t>
            </a:r>
            <a:r>
              <a:rPr lang="pt-BR" dirty="0" err="1" smtClean="0"/>
              <a:t>unshift</a:t>
            </a:r>
            <a:endParaRPr lang="pt-BR" dirty="0" smtClean="0"/>
          </a:p>
          <a:p>
            <a:r>
              <a:rPr lang="pt-BR" dirty="0" smtClean="0"/>
              <a:t>Pop, shift</a:t>
            </a:r>
          </a:p>
          <a:p>
            <a:r>
              <a:rPr lang="pt-BR" dirty="0" err="1" smtClean="0"/>
              <a:t>Foreach</a:t>
            </a:r>
            <a:endParaRPr lang="pt-BR" dirty="0" smtClean="0"/>
          </a:p>
          <a:p>
            <a:r>
              <a:rPr lang="pt-BR" dirty="0" smtClean="0"/>
              <a:t>Some</a:t>
            </a:r>
          </a:p>
          <a:p>
            <a:r>
              <a:rPr lang="pt-BR" dirty="0" err="1" smtClean="0"/>
              <a:t>Every</a:t>
            </a:r>
            <a:endParaRPr lang="pt-BR" dirty="0" smtClean="0"/>
          </a:p>
          <a:p>
            <a:r>
              <a:rPr lang="pt-BR" dirty="0" err="1" smtClean="0"/>
              <a:t>Map</a:t>
            </a:r>
            <a:endParaRPr lang="pt-BR" dirty="0" smtClean="0"/>
          </a:p>
          <a:p>
            <a:r>
              <a:rPr lang="pt-BR" dirty="0" smtClean="0"/>
              <a:t>Várias outras!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62" y="3992441"/>
            <a:ext cx="4046538" cy="21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59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Evaluando</a:t>
            </a:r>
            <a:r>
              <a:rPr lang="pt-BR" dirty="0" smtClean="0"/>
              <a:t> expressões dentro de um 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If</a:t>
            </a:r>
            <a:r>
              <a:rPr lang="pt-BR" dirty="0" smtClean="0"/>
              <a:t> (variável === </a:t>
            </a:r>
            <a:r>
              <a:rPr lang="pt-BR" dirty="0" err="1" smtClean="0"/>
              <a:t>true</a:t>
            </a:r>
            <a:r>
              <a:rPr lang="pt-BR" dirty="0" smtClean="0"/>
              <a:t>){</a:t>
            </a:r>
          </a:p>
          <a:p>
            <a:r>
              <a:rPr lang="pt-BR" dirty="0" smtClean="0"/>
              <a:t>Isso te irrita?</a:t>
            </a:r>
          </a:p>
          <a:p>
            <a:r>
              <a:rPr lang="pt-BR" dirty="0" smtClean="0"/>
              <a:t>JS entra nos </a:t>
            </a:r>
            <a:r>
              <a:rPr lang="pt-BR" dirty="0" err="1" smtClean="0"/>
              <a:t>Ifs</a:t>
            </a:r>
            <a:r>
              <a:rPr lang="pt-BR" dirty="0" smtClean="0"/>
              <a:t> quando a expressão resulta em:</a:t>
            </a:r>
          </a:p>
          <a:p>
            <a:r>
              <a:rPr lang="pt-BR" dirty="0" err="1" smtClean="0"/>
              <a:t>True</a:t>
            </a:r>
            <a:endParaRPr lang="pt-BR" dirty="0" smtClean="0"/>
          </a:p>
          <a:p>
            <a:r>
              <a:rPr lang="pt-BR" dirty="0" smtClean="0"/>
              <a:t>Números diferentes de zero</a:t>
            </a:r>
          </a:p>
          <a:p>
            <a:r>
              <a:rPr lang="pt-BR" dirty="0" err="1" smtClean="0"/>
              <a:t>Strings</a:t>
            </a:r>
            <a:r>
              <a:rPr lang="pt-BR" dirty="0" smtClean="0"/>
              <a:t> não vazias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21" y="4714044"/>
            <a:ext cx="2194379" cy="14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9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Atribuição de valores default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Nas linguagens no geral, o operador “OU” retorna um booleano. Todo mundo faz isso, mas como dizia minha mãe, “você não é todo mundo”.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98" y="3384062"/>
            <a:ext cx="5585802" cy="2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73" y="375627"/>
            <a:ext cx="6965096" cy="61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09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B1 2016">
  <a:themeElements>
    <a:clrScheme name="DB1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FF2929"/>
      </a:accent1>
      <a:accent2>
        <a:srgbClr val="E53B3B"/>
      </a:accent2>
      <a:accent3>
        <a:srgbClr val="F24432"/>
      </a:accent3>
      <a:accent4>
        <a:srgbClr val="D14A33"/>
      </a:accent4>
      <a:accent5>
        <a:srgbClr val="EF714F"/>
      </a:accent5>
      <a:accent6>
        <a:srgbClr val="F85A02"/>
      </a:accent6>
      <a:hlink>
        <a:srgbClr val="DD4B4B"/>
      </a:hlink>
      <a:folHlink>
        <a:srgbClr val="FF2929"/>
      </a:folHlink>
    </a:clrScheme>
    <a:fontScheme name="Personalizada 1">
      <a:majorFont>
        <a:latin typeface="Flexo"/>
        <a:ea typeface=""/>
        <a:cs typeface=""/>
      </a:majorFont>
      <a:minorFont>
        <a:latin typeface="Flexo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DB1 2016" id="{0BC85706-A6A4-4F87-A958-9573C266CA78}" vid="{C6BFCC33-8547-426C-86EB-367F5C1E30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DB1 2016</Template>
  <TotalTime>1059</TotalTime>
  <Words>166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Flexo</vt:lpstr>
      <vt:lpstr>Flexo Medium</vt:lpstr>
      <vt:lpstr>Tema DB1 2016</vt:lpstr>
      <vt:lpstr>Apresentação do PowerPoint</vt:lpstr>
      <vt:lpstr>Javascript </vt:lpstr>
      <vt:lpstr>Escopo do JS</vt:lpstr>
      <vt:lpstr>Comparações</vt:lpstr>
      <vt:lpstr>High Order Functions!</vt:lpstr>
      <vt:lpstr>Funções do array</vt:lpstr>
      <vt:lpstr>Evaluando expressões dentro de um IF</vt:lpstr>
      <vt:lpstr>Atribuição de valores default</vt:lpstr>
      <vt:lpstr>Apresentação do PowerPoint</vt:lpstr>
      <vt:lpstr>Pesquisa de Satisfação</vt:lpstr>
      <vt:lpstr>Obrigado! Wilde Rossi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Talita Novacoski</dc:creator>
  <cp:lastModifiedBy>Admin</cp:lastModifiedBy>
  <cp:revision>15</cp:revision>
  <dcterms:created xsi:type="dcterms:W3CDTF">2016-02-01T14:15:31Z</dcterms:created>
  <dcterms:modified xsi:type="dcterms:W3CDTF">2016-11-23T17:49:44Z</dcterms:modified>
</cp:coreProperties>
</file>